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72" r:id="rId5"/>
    <p:sldId id="269" r:id="rId6"/>
    <p:sldId id="270" r:id="rId7"/>
    <p:sldId id="260" r:id="rId8"/>
    <p:sldId id="261" r:id="rId9"/>
    <p:sldId id="262" r:id="rId10"/>
    <p:sldId id="271" r:id="rId11"/>
    <p:sldId id="264" r:id="rId12"/>
    <p:sldId id="265" r:id="rId13"/>
    <p:sldId id="26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9267E-4CD2-4C9D-850D-C36D6E0A0EB7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145E8-D830-49D3-90B5-9832F9D8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9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5E8-D830-49D3-90B5-9832F9D8E5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স্বাগতম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1"/>
            <a:ext cx="7010400" cy="41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152400"/>
            <a:ext cx="33528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1" y="199202"/>
            <a:ext cx="2743200" cy="2450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90220"/>
            <a:ext cx="4114800" cy="2729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44" y="3324914"/>
            <a:ext cx="3694471" cy="246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667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মোটর সাইকেল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6780" y="2514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   </a:t>
            </a:r>
            <a:r>
              <a:rPr lang="bn-BD" sz="2800" dirty="0" smtClean="0"/>
              <a:t>রেফ্রিজারেটর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6096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ট্রাক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1644" y="6096000"/>
            <a:ext cx="369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মাটি কাটার যন্ত্র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3276600"/>
            <a:ext cx="712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 ভাবে মুলধন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মুনাফা জাতীয় ব্যয় এর একটি তালিকা তৈরী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219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u="sng" dirty="0" smtClean="0"/>
          </a:p>
          <a:p>
            <a:r>
              <a:rPr lang="bn-BD" sz="4800" dirty="0" smtClean="0"/>
              <a:t>দলীয়  </a:t>
            </a:r>
            <a:r>
              <a:rPr lang="bn-BD" sz="4800" dirty="0" smtClean="0"/>
              <a:t>কাজ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95300" y="3448963"/>
            <a:ext cx="609600" cy="16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2667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217807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মুলধন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মুনাফা জাতীয় ব্যয় কি?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৫টি করে মুলধন ওমুনাফা জাতীয় ব্যয় এর নাম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লিখ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3939" y="838199"/>
            <a:ext cx="598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/>
              <a:t>মুল্যায়নঃ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889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45769"/>
            <a:ext cx="7696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  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কাঠামোর  উপর  ভিত্তি করে মুলধন জাতীয় ব্যয়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এর</a:t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প্রয়োগ ক্ষেত্র 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247343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/>
              <a:t>বাড়ীর </a:t>
            </a:r>
            <a:r>
              <a:rPr lang="bn-BD" sz="5400" b="1" dirty="0" smtClean="0"/>
              <a:t>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448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556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/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B0F0"/>
                </a:solidFill>
              </a:rPr>
              <a:t>পরিচিতি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BD" dirty="0" smtClean="0"/>
              <a:t>মোঃমহুদুল হক</a:t>
            </a:r>
          </a:p>
          <a:p>
            <a:r>
              <a:rPr lang="bn-BD" dirty="0" smtClean="0"/>
              <a:t>সহকারী অধ্যাপক</a:t>
            </a:r>
          </a:p>
          <a:p>
            <a:r>
              <a:rPr lang="bn-BD" dirty="0" smtClean="0"/>
              <a:t>খোলাহাটী  ডিগ্রী কলেজ</a:t>
            </a:r>
          </a:p>
          <a:p>
            <a:r>
              <a:rPr lang="bn-BD" dirty="0" smtClean="0"/>
              <a:t>পার্বতীপুর দিনাজপুর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/>
              <a:t>শ্রেণীঃ নবম</a:t>
            </a:r>
          </a:p>
          <a:p>
            <a:r>
              <a:rPr lang="bn-BD" dirty="0" smtClean="0"/>
              <a:t>বিষয়ঃহিসাব বিজ্ঞান</a:t>
            </a:r>
          </a:p>
          <a:p>
            <a:r>
              <a:rPr lang="bn-BD" dirty="0" smtClean="0"/>
              <a:t>অধ্যায়ঃচতুর্থ</a:t>
            </a:r>
          </a:p>
          <a:p>
            <a:r>
              <a:rPr lang="bn-BD" dirty="0" smtClean="0"/>
              <a:t>সময়ঃ৬০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7" y="152400"/>
            <a:ext cx="8001000" cy="5979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806" y="617205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আসবাব  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" y="31368"/>
            <a:ext cx="7620000" cy="6059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058" y="6172200"/>
            <a:ext cx="616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বিল্ডিং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5" y="533400"/>
            <a:ext cx="67056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9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ক্যালকুলেটর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94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0" t="12191" b="-4022"/>
          <a:stretch/>
        </p:blipFill>
        <p:spPr>
          <a:xfrm>
            <a:off x="417871" y="381000"/>
            <a:ext cx="8187125" cy="5388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769077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কলম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94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46639"/>
            <a:ext cx="7086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bn-BD" sz="4400" dirty="0" smtClean="0">
                <a:solidFill>
                  <a:srgbClr val="FF0000"/>
                </a:solidFill>
              </a:rPr>
              <a:t>মুলধন ও মুনাফা  জাতীয় ব্যয়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50"/>
                </a:solidFill>
              </a:rPr>
              <a:t>শিখনফলঃ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" y="2126257"/>
            <a:ext cx="8061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/>
              <a:t>কোনটি কোন ধরনের ব্যয় বলতে </a:t>
            </a:r>
            <a:r>
              <a:rPr lang="bn-BD" sz="3200" dirty="0" smtClean="0"/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/>
              <a:t>।</a:t>
            </a:r>
            <a:endParaRPr lang="en-US" sz="32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/>
              <a:t>মুলধন </a:t>
            </a:r>
            <a:r>
              <a:rPr lang="bn-BD" sz="3200" dirty="0"/>
              <a:t>ও মুনাফা জাতীয়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ব্যয়- এর</a:t>
            </a:r>
            <a:r>
              <a:rPr lang="bn-BD" sz="4400" dirty="0" smtClean="0"/>
              <a:t> </a:t>
            </a:r>
            <a:r>
              <a:rPr lang="bn-BD" sz="3200" dirty="0" smtClean="0"/>
              <a:t>বৈশিষ্ট্য</a:t>
            </a:r>
            <a:r>
              <a:rPr lang="en-US" sz="3200" dirty="0" smtClean="0"/>
              <a:t> </a:t>
            </a:r>
            <a:r>
              <a:rPr lang="bn-BD" sz="3200" dirty="0" smtClean="0"/>
              <a:t>লিখতে পারবে।</a:t>
            </a:r>
            <a:endParaRPr lang="en-US" sz="32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/>
              <a:t>মুলধন </a:t>
            </a:r>
            <a:r>
              <a:rPr lang="bn-BD" sz="3200" dirty="0"/>
              <a:t>ও মুনাফা জাতীয় ব্যয় এর পার্থক্য 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bn-BD" sz="3200" dirty="0" smtClean="0"/>
              <a:t>নির্নয় </a:t>
            </a:r>
            <a:r>
              <a:rPr lang="bn-BD" sz="3200" dirty="0"/>
              <a:t>করতে </a:t>
            </a:r>
            <a:r>
              <a:rPr lang="bn-BD" sz="3200" dirty="0" smtClean="0"/>
              <a:t>পারবে</a:t>
            </a:r>
            <a:r>
              <a:rPr lang="en-US" sz="3200" dirty="0" smtClean="0"/>
              <a:t> </a:t>
            </a:r>
            <a:r>
              <a:rPr lang="bn-BD" sz="3200" dirty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endParaRPr lang="bn-BD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5" y="148443"/>
            <a:ext cx="3048000" cy="2685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" y="3355383"/>
            <a:ext cx="356519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"/>
            <a:ext cx="4411980" cy="2372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42" y="3355383"/>
            <a:ext cx="4112096" cy="3048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83402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ঘড়ি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5458" y="2849245"/>
            <a:ext cx="349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কার গাড়ী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3905" y="6404185"/>
            <a:ext cx="295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টেলিভিশন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6404185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এনার্জি বাল্ব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59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118</Words>
  <Application>Microsoft Office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Doel-1612i3</cp:lastModifiedBy>
  <cp:revision>42</cp:revision>
  <dcterms:created xsi:type="dcterms:W3CDTF">2006-08-16T00:00:00Z</dcterms:created>
  <dcterms:modified xsi:type="dcterms:W3CDTF">2013-06-27T17:24:47Z</dcterms:modified>
</cp:coreProperties>
</file>